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302" r:id="rId3"/>
    <p:sldId id="261" r:id="rId4"/>
    <p:sldId id="303" r:id="rId5"/>
    <p:sldId id="304" r:id="rId6"/>
    <p:sldId id="305" r:id="rId7"/>
    <p:sldId id="306" r:id="rId8"/>
    <p:sldId id="307" r:id="rId9"/>
    <p:sldId id="308" r:id="rId10"/>
    <p:sldId id="290" r:id="rId11"/>
    <p:sldId id="259" r:id="rId12"/>
    <p:sldId id="260" r:id="rId13"/>
    <p:sldId id="309" r:id="rId14"/>
    <p:sldId id="310" r:id="rId15"/>
    <p:sldId id="262" r:id="rId16"/>
    <p:sldId id="311" r:id="rId17"/>
    <p:sldId id="263" r:id="rId18"/>
    <p:sldId id="264" r:id="rId19"/>
    <p:sldId id="312" r:id="rId20"/>
    <p:sldId id="313" r:id="rId21"/>
    <p:sldId id="315" r:id="rId22"/>
    <p:sldId id="316" r:id="rId23"/>
    <p:sldId id="266" r:id="rId24"/>
    <p:sldId id="265" r:id="rId25"/>
    <p:sldId id="317" r:id="rId26"/>
    <p:sldId id="318" r:id="rId27"/>
    <p:sldId id="319" r:id="rId28"/>
    <p:sldId id="320" r:id="rId29"/>
    <p:sldId id="321" r:id="rId30"/>
    <p:sldId id="268" r:id="rId31"/>
    <p:sldId id="322" r:id="rId32"/>
    <p:sldId id="323" r:id="rId33"/>
    <p:sldId id="324" r:id="rId34"/>
    <p:sldId id="269" r:id="rId35"/>
    <p:sldId id="325" r:id="rId36"/>
    <p:sldId id="270" r:id="rId37"/>
    <p:sldId id="326" r:id="rId38"/>
    <p:sldId id="327" r:id="rId39"/>
    <p:sldId id="328" r:id="rId40"/>
    <p:sldId id="271" r:id="rId41"/>
    <p:sldId id="329" r:id="rId42"/>
    <p:sldId id="330" r:id="rId43"/>
    <p:sldId id="331" r:id="rId44"/>
    <p:sldId id="332" r:id="rId45"/>
    <p:sldId id="333" r:id="rId46"/>
    <p:sldId id="334" r:id="rId47"/>
    <p:sldId id="275" r:id="rId48"/>
    <p:sldId id="335" r:id="rId49"/>
    <p:sldId id="336" r:id="rId50"/>
    <p:sldId id="276" r:id="rId51"/>
    <p:sldId id="278" r:id="rId52"/>
    <p:sldId id="289" r:id="rId53"/>
    <p:sldId id="337" r:id="rId54"/>
    <p:sldId id="338" r:id="rId55"/>
    <p:sldId id="339" r:id="rId56"/>
    <p:sldId id="340" r:id="rId57"/>
    <p:sldId id="341" r:id="rId58"/>
    <p:sldId id="342" r:id="rId59"/>
    <p:sldId id="281" r:id="rId60"/>
    <p:sldId id="288" r:id="rId61"/>
    <p:sldId id="344" r:id="rId62"/>
    <p:sldId id="345" r:id="rId63"/>
    <p:sldId id="346" r:id="rId64"/>
    <p:sldId id="347" r:id="rId65"/>
    <p:sldId id="348" r:id="rId66"/>
    <p:sldId id="280" r:id="rId67"/>
    <p:sldId id="277" r:id="rId68"/>
    <p:sldId id="287" r:id="rId69"/>
    <p:sldId id="349" r:id="rId70"/>
    <p:sldId id="350" r:id="rId71"/>
    <p:sldId id="351" r:id="rId72"/>
    <p:sldId id="352" r:id="rId73"/>
    <p:sldId id="353" r:id="rId74"/>
    <p:sldId id="354" r:id="rId75"/>
    <p:sldId id="355" r:id="rId76"/>
    <p:sldId id="356" r:id="rId77"/>
    <p:sldId id="357" r:id="rId78"/>
    <p:sldId id="358" r:id="rId79"/>
    <p:sldId id="359" r:id="rId80"/>
    <p:sldId id="360" r:id="rId81"/>
    <p:sldId id="361" r:id="rId82"/>
    <p:sldId id="362" r:id="rId83"/>
    <p:sldId id="363" r:id="rId84"/>
    <p:sldId id="364" r:id="rId85"/>
    <p:sldId id="365" r:id="rId8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F7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38" autoAdjust="0"/>
    <p:restoredTop sz="94660"/>
  </p:normalViewPr>
  <p:slideViewPr>
    <p:cSldViewPr snapToGrid="0">
      <p:cViewPr varScale="1">
        <p:scale>
          <a:sx n="102" d="100"/>
          <a:sy n="102" d="100"/>
        </p:scale>
        <p:origin x="144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tableStyles" Target="tableStyles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6A753-BCA6-4E9D-B189-EC45D3537AC8}" type="datetimeFigureOut">
              <a:rPr lang="en-CA" smtClean="0"/>
              <a:t>2023-11-13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AB2CB9-FA01-43D9-ACD0-D8F2F395CE8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717237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6A753-BCA6-4E9D-B189-EC45D3537AC8}" type="datetimeFigureOut">
              <a:rPr lang="en-CA" smtClean="0"/>
              <a:t>2023-11-13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AB2CB9-FA01-43D9-ACD0-D8F2F395CE8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982979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6A753-BCA6-4E9D-B189-EC45D3537AC8}" type="datetimeFigureOut">
              <a:rPr lang="en-CA" smtClean="0"/>
              <a:t>2023-11-13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AB2CB9-FA01-43D9-ACD0-D8F2F395CE8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992368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6A753-BCA6-4E9D-B189-EC45D3537AC8}" type="datetimeFigureOut">
              <a:rPr lang="en-CA" smtClean="0"/>
              <a:t>2023-11-13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AB2CB9-FA01-43D9-ACD0-D8F2F395CE8C}" type="slidenum">
              <a:rPr lang="en-CA" smtClean="0"/>
              <a:t>‹#›</a:t>
            </a:fld>
            <a:endParaRPr lang="en-CA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152020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6A753-BCA6-4E9D-B189-EC45D3537AC8}" type="datetimeFigureOut">
              <a:rPr lang="en-CA" smtClean="0"/>
              <a:t>2023-11-13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AB2CB9-FA01-43D9-ACD0-D8F2F395CE8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498959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6A753-BCA6-4E9D-B189-EC45D3537AC8}" type="datetimeFigureOut">
              <a:rPr lang="en-CA" smtClean="0"/>
              <a:t>2023-11-13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AB2CB9-FA01-43D9-ACD0-D8F2F395CE8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608768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6A753-BCA6-4E9D-B189-EC45D3537AC8}" type="datetimeFigureOut">
              <a:rPr lang="en-CA" smtClean="0"/>
              <a:t>2023-11-13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AB2CB9-FA01-43D9-ACD0-D8F2F395CE8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2968290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6A753-BCA6-4E9D-B189-EC45D3537AC8}" type="datetimeFigureOut">
              <a:rPr lang="en-CA" smtClean="0"/>
              <a:t>2023-11-13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AB2CB9-FA01-43D9-ACD0-D8F2F395CE8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153482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6A753-BCA6-4E9D-B189-EC45D3537AC8}" type="datetimeFigureOut">
              <a:rPr lang="en-CA" smtClean="0"/>
              <a:t>2023-11-13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AB2CB9-FA01-43D9-ACD0-D8F2F395CE8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579804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6A753-BCA6-4E9D-B189-EC45D3537AC8}" type="datetimeFigureOut">
              <a:rPr lang="en-CA" smtClean="0"/>
              <a:t>2023-11-13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AB2CB9-FA01-43D9-ACD0-D8F2F395CE8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24225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6A753-BCA6-4E9D-B189-EC45D3537AC8}" type="datetimeFigureOut">
              <a:rPr lang="en-CA" smtClean="0"/>
              <a:t>2023-11-13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AB2CB9-FA01-43D9-ACD0-D8F2F395CE8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504864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6A753-BCA6-4E9D-B189-EC45D3537AC8}" type="datetimeFigureOut">
              <a:rPr lang="en-CA" smtClean="0"/>
              <a:t>2023-11-13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AB2CB9-FA01-43D9-ACD0-D8F2F395CE8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153481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6A753-BCA6-4E9D-B189-EC45D3537AC8}" type="datetimeFigureOut">
              <a:rPr lang="en-CA" smtClean="0"/>
              <a:t>2023-11-13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AB2CB9-FA01-43D9-ACD0-D8F2F395CE8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382300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6A753-BCA6-4E9D-B189-EC45D3537AC8}" type="datetimeFigureOut">
              <a:rPr lang="en-CA" smtClean="0"/>
              <a:t>2023-11-13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AB2CB9-FA01-43D9-ACD0-D8F2F395CE8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750832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6A753-BCA6-4E9D-B189-EC45D3537AC8}" type="datetimeFigureOut">
              <a:rPr lang="en-CA" smtClean="0"/>
              <a:t>2023-11-13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AB2CB9-FA01-43D9-ACD0-D8F2F395CE8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786959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6A753-BCA6-4E9D-B189-EC45D3537AC8}" type="datetimeFigureOut">
              <a:rPr lang="en-CA" smtClean="0"/>
              <a:t>2023-11-13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AB2CB9-FA01-43D9-ACD0-D8F2F395CE8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185600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6A753-BCA6-4E9D-B189-EC45D3537AC8}" type="datetimeFigureOut">
              <a:rPr lang="en-CA" smtClean="0"/>
              <a:t>2023-11-13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AB2CB9-FA01-43D9-ACD0-D8F2F395CE8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791263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8026A753-BCA6-4E9D-B189-EC45D3537AC8}" type="datetimeFigureOut">
              <a:rPr lang="en-CA" smtClean="0"/>
              <a:t>2023-11-13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DEAB2CB9-FA01-43D9-ACD0-D8F2F395CE8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8692683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9CF7650-7342-48D6-999E-174C77B5F5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B2D286E-2458-46AD-B49E-911912F708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close-up of a notebook update&#10;&#10;Description automatically generated">
            <a:extLst>
              <a:ext uri="{FF2B5EF4-FFF2-40B4-BE49-F238E27FC236}">
                <a16:creationId xmlns:a16="http://schemas.microsoft.com/office/drawing/2014/main" id="{F3418DE6-00B3-C0F0-5052-A02FB23D28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32549"/>
            <a:ext cx="12192000" cy="3392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9102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9CF7650-7342-48D6-999E-174C77B5F5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2D286E-2458-46AD-B49E-911912F708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1C1B87-E30B-692B-D4AC-49DD0BAF9F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67" y="1588771"/>
            <a:ext cx="10905066" cy="3680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397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7DA23B0-F9E7-3E1D-7782-1FCB8EC06F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777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6320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634E8E-891E-4DA3-9DDE-B261A919C5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F53DA1-C462-4E54-8182-A95F247183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EB25B6-C1E2-4A67-B378-B61C5DDF02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1740"/>
            <a:ext cx="12192000" cy="603451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92F49B3-E146-47BD-BA4C-C1D6B411F6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70483"/>
            <a:ext cx="12192000" cy="5822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28FB637-ECC9-453B-8132-D70BE63134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353007"/>
            <a:ext cx="12192000" cy="582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7228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9CF7650-7342-48D6-999E-174C77B5F5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B2D286E-2458-46AD-B49E-911912F708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close-up of a logo&#10;&#10;Description automatically generated">
            <a:extLst>
              <a:ext uri="{FF2B5EF4-FFF2-40B4-BE49-F238E27FC236}">
                <a16:creationId xmlns:a16="http://schemas.microsoft.com/office/drawing/2014/main" id="{3724DB03-8957-EC54-52D9-0827E8FB26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09934"/>
            <a:ext cx="12192000" cy="2038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4704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9CF7650-7342-48D6-999E-174C77B5F5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B2D286E-2458-46AD-B49E-911912F708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close-up of a computer code&#10;&#10;Description automatically generated">
            <a:extLst>
              <a:ext uri="{FF2B5EF4-FFF2-40B4-BE49-F238E27FC236}">
                <a16:creationId xmlns:a16="http://schemas.microsoft.com/office/drawing/2014/main" id="{71D84ECA-5C55-FAF4-D1C9-DAB1FC805D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77398"/>
            <a:ext cx="12192000" cy="2703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1668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9CF7650-7342-48D6-999E-174C77B5F5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B2D286E-2458-46AD-B49E-911912F708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51071EE-295E-4B1C-3921-269D5AF411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67" y="1616033"/>
            <a:ext cx="10905066" cy="3625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5283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9CF7650-7342-48D6-999E-174C77B5F5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B2D286E-2458-46AD-B49E-911912F708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F14ACC51-4A66-BAA3-811F-7DA950F5D3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677" y="2300130"/>
            <a:ext cx="10364646" cy="2257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2326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0C75F48-0054-75BC-8143-12855A7CA4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4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0032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map of the world&#10;&#10;Description automatically generated">
            <a:extLst>
              <a:ext uri="{FF2B5EF4-FFF2-40B4-BE49-F238E27FC236}">
                <a16:creationId xmlns:a16="http://schemas.microsoft.com/office/drawing/2014/main" id="{A846E2A0-C157-B507-F925-6FB289D230F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4" r="1" b="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0975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9CF7650-7342-48D6-999E-174C77B5F5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B2D286E-2458-46AD-B49E-911912F708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ADE3F351-C0E1-54C5-359C-AF9067CCA4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81612"/>
            <a:ext cx="12192000" cy="169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2350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9CF7650-7342-48D6-999E-174C77B5F5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B2D286E-2458-46AD-B49E-911912F708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close-up of a white background&#10;&#10;Description automatically generated">
            <a:extLst>
              <a:ext uri="{FF2B5EF4-FFF2-40B4-BE49-F238E27FC236}">
                <a16:creationId xmlns:a16="http://schemas.microsoft.com/office/drawing/2014/main" id="{F699C27B-92A4-DA3C-34E5-66FB39FBCE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46865"/>
            <a:ext cx="12192000" cy="3364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8794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omputer screen shot of a computer code&#10;&#10;Description automatically generated">
            <a:extLst>
              <a:ext uri="{FF2B5EF4-FFF2-40B4-BE49-F238E27FC236}">
                <a16:creationId xmlns:a16="http://schemas.microsoft.com/office/drawing/2014/main" id="{4837A45D-5408-1595-332A-86D9C222DC3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21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2328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map of the world&#10;&#10;Description automatically generated">
            <a:extLst>
              <a:ext uri="{FF2B5EF4-FFF2-40B4-BE49-F238E27FC236}">
                <a16:creationId xmlns:a16="http://schemas.microsoft.com/office/drawing/2014/main" id="{C7448399-EB40-9BBA-DA94-6B9293472A9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89" r="1" b="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4726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9CF7650-7342-48D6-999E-174C77B5F5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B2D286E-2458-46AD-B49E-911912F708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17244BDE-1641-4A35-D2E7-6A55234DB4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887" y="2352525"/>
            <a:ext cx="9850225" cy="215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0127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C194227-7A2B-4ACE-8BE0-B86A29E236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3217"/>
          <a:stretch/>
        </p:blipFill>
        <p:spPr>
          <a:xfrm>
            <a:off x="0" y="0"/>
            <a:ext cx="12505440" cy="6858000"/>
          </a:xfrm>
        </p:spPr>
      </p:pic>
    </p:spTree>
    <p:extLst>
      <p:ext uri="{BB962C8B-B14F-4D97-AF65-F5344CB8AC3E}">
        <p14:creationId xmlns:p14="http://schemas.microsoft.com/office/powerpoint/2010/main" val="33955842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63E5DF-5AF2-44E6-9332-69D484AE1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D486840-3C28-4548-9E88-0C7B98467A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439994"/>
            <a:ext cx="12192000" cy="5978013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DE275BA-C658-4E13-A68B-DC5877283F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12192000" cy="43999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12BB6A6-4E3C-4639-B450-C3B357870F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418007"/>
            <a:ext cx="12192000" cy="439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3093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9CF7650-7342-48D6-999E-174C77B5F5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B2D286E-2458-46AD-B49E-911912F708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03374EDC-19F9-C057-34CF-F0F8492DDC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45164"/>
            <a:ext cx="12192000" cy="1967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8073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85C57068-DB59-64F8-08C5-876627F9BC6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21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7509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9CF7650-7342-48D6-999E-174C77B5F5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B2D286E-2458-46AD-B49E-911912F708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3093CD9-2097-4DB0-C3D2-F495FADCC3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49065" y="279465"/>
            <a:ext cx="12421940" cy="6299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4705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9CF7650-7342-48D6-999E-174C77B5F5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B2D286E-2458-46AD-B49E-911912F708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EB215ADC-9911-381A-BD0D-6B743EA9FD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440" y="2342998"/>
            <a:ext cx="9631119" cy="2172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744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white screen with red text&#10;&#10;Description automatically generated">
            <a:extLst>
              <a:ext uri="{FF2B5EF4-FFF2-40B4-BE49-F238E27FC236}">
                <a16:creationId xmlns:a16="http://schemas.microsoft.com/office/drawing/2014/main" id="{5979C6D3-F061-993A-1CDC-56E691DE47F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890" b="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8660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9CF7650-7342-48D6-999E-174C77B5F5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B2D286E-2458-46AD-B49E-911912F708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white rectangular object with black text&#10;&#10;Description automatically generated">
            <a:extLst>
              <a:ext uri="{FF2B5EF4-FFF2-40B4-BE49-F238E27FC236}">
                <a16:creationId xmlns:a16="http://schemas.microsoft.com/office/drawing/2014/main" id="{77F1CD0D-9A1E-A249-6CB5-5C43EA463B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88753"/>
            <a:ext cx="12192000" cy="3880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4233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73913-B77E-4F94-BDB8-5FA994CEA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2A4993-973D-4A38-A478-9BC9240B27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442C8A-933E-4F57-953E-F9A4D68F18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0117"/>
            <a:ext cx="12192000" cy="58577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D773FFD-A17A-47FA-A92F-63AF331B90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58994"/>
            <a:ext cx="12192000" cy="55911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2AD9075-2AC1-48CC-8099-BD8C99E7C5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324" y="6301946"/>
            <a:ext cx="12197324" cy="556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9043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9CF7650-7342-48D6-999E-174C77B5F5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B2D286E-2458-46AD-B49E-911912F708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10F523C-E0DE-B535-AD3C-2ADBEB0A24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601488"/>
            <a:ext cx="12192000" cy="1655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9600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818EA2-C18B-F861-C992-6422A3A80AC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777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8762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map of the world&#10;&#10;Description automatically generated">
            <a:extLst>
              <a:ext uri="{FF2B5EF4-FFF2-40B4-BE49-F238E27FC236}">
                <a16:creationId xmlns:a16="http://schemas.microsoft.com/office/drawing/2014/main" id="{F2F0630E-5D31-B743-4457-3A2117FF6E8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0" r="5255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3323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F9CF7650-7342-48D6-999E-174C77B5F5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B2D286E-2458-46AD-B49E-911912F708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close-up of a text&#10;&#10;Description automatically generated">
            <a:extLst>
              <a:ext uri="{FF2B5EF4-FFF2-40B4-BE49-F238E27FC236}">
                <a16:creationId xmlns:a16="http://schemas.microsoft.com/office/drawing/2014/main" id="{9B921426-8120-D351-3C4F-26F1A42146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1888660"/>
            <a:ext cx="10905066" cy="3080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6626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F9CF7650-7342-48D6-999E-174C77B5F5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B2D286E-2458-46AD-B49E-911912F708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white background with black and white clouds&#10;&#10;Description automatically generated">
            <a:extLst>
              <a:ext uri="{FF2B5EF4-FFF2-40B4-BE49-F238E27FC236}">
                <a16:creationId xmlns:a16="http://schemas.microsoft.com/office/drawing/2014/main" id="{C9A3E298-7BBF-1148-864F-DA918C8040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03380"/>
            <a:ext cx="12192000" cy="1851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816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A3872A3-230D-8678-67E6-B015CE21252D}"/>
              </a:ext>
            </a:extLst>
          </p:cNvPr>
          <p:cNvSpPr/>
          <p:nvPr/>
        </p:nvSpPr>
        <p:spPr>
          <a:xfrm>
            <a:off x="0" y="5121898"/>
            <a:ext cx="12314548" cy="174395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187CE93-F3E4-112F-E3E2-420682427423}"/>
              </a:ext>
            </a:extLst>
          </p:cNvPr>
          <p:cNvSpPr/>
          <p:nvPr/>
        </p:nvSpPr>
        <p:spPr>
          <a:xfrm>
            <a:off x="-122548" y="-160256"/>
            <a:ext cx="12314548" cy="174395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9D789C-B400-0476-E698-670858AAEC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43465"/>
            <a:ext cx="12192000" cy="3971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9101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F9CF7650-7342-48D6-999E-174C77B5F5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B2D286E-2458-46AD-B49E-911912F708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C8A94F-EE72-E95E-1038-22D97FF5DE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10378"/>
            <a:ext cx="12192000" cy="1237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1027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F9CF7650-7342-48D6-999E-174C77B5F5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B2D286E-2458-46AD-B49E-911912F708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BCF4ADBB-2BF3-CE2D-D67E-51E8852907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26452"/>
            <a:ext cx="12192000" cy="4205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1756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F9CF7650-7342-48D6-999E-174C77B5F5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B2D286E-2458-46AD-B49E-911912F708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F4E73D-89CB-ABD0-8CF6-F34B4AA891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99939"/>
            <a:ext cx="12192000" cy="1458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9852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9CF7650-7342-48D6-999E-174C77B5F5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B2D286E-2458-46AD-B49E-911912F708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E8B6B6A7-B3FC-0F28-6814-10014D0EA3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56163"/>
            <a:ext cx="12192000" cy="2945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83372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55A495D-B697-F002-55B0-B728894ED06A}"/>
              </a:ext>
            </a:extLst>
          </p:cNvPr>
          <p:cNvSpPr/>
          <p:nvPr/>
        </p:nvSpPr>
        <p:spPr>
          <a:xfrm>
            <a:off x="-122548" y="5274296"/>
            <a:ext cx="12314548" cy="174395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BA0F87C-BE92-FBB4-6412-6636ABF17392}"/>
              </a:ext>
            </a:extLst>
          </p:cNvPr>
          <p:cNvSpPr/>
          <p:nvPr/>
        </p:nvSpPr>
        <p:spPr>
          <a:xfrm>
            <a:off x="-122548" y="-160256"/>
            <a:ext cx="12314548" cy="174395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B4A0BB-6FB9-409E-B9B4-929092831B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59808"/>
            <a:ext cx="12192000" cy="4138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0963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F9CF7650-7342-48D6-999E-174C77B5F5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B2D286E-2458-46AD-B49E-911912F708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792EACBE-EC41-335B-E6CF-9116BF0B37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04393"/>
            <a:ext cx="12192000" cy="1849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22071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F9CF7650-7342-48D6-999E-174C77B5F5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B2D286E-2458-46AD-B49E-911912F708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screenshot of a graph&#10;&#10;Description automatically generated">
            <a:extLst>
              <a:ext uri="{FF2B5EF4-FFF2-40B4-BE49-F238E27FC236}">
                <a16:creationId xmlns:a16="http://schemas.microsoft.com/office/drawing/2014/main" id="{8030C4D4-74DF-67BE-89BB-B19A8479FA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7063"/>
            <a:ext cx="12192000" cy="4303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7624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F9CF7650-7342-48D6-999E-174C77B5F5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B2D286E-2458-46AD-B49E-911912F708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white background with black and white clouds&#10;&#10;Description automatically generated">
            <a:extLst>
              <a:ext uri="{FF2B5EF4-FFF2-40B4-BE49-F238E27FC236}">
                <a16:creationId xmlns:a16="http://schemas.microsoft.com/office/drawing/2014/main" id="{BAF75168-9959-34D2-5761-32832D62E8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63429"/>
            <a:ext cx="12192000" cy="1931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33441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F9CF7650-7342-48D6-999E-174C77B5F5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B2D286E-2458-46AD-B49E-911912F708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graph&#10;&#10;Description automatically generated">
            <a:extLst>
              <a:ext uri="{FF2B5EF4-FFF2-40B4-BE49-F238E27FC236}">
                <a16:creationId xmlns:a16="http://schemas.microsoft.com/office/drawing/2014/main" id="{39B35ED6-218E-5A3D-07B8-11AF4A55C8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54785"/>
            <a:ext cx="12192000" cy="4148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1766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F9CF7650-7342-48D6-999E-174C77B5F5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B2D286E-2458-46AD-B49E-911912F708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9D555F22-0169-37B0-E2BA-1106B911D2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01540"/>
            <a:ext cx="12192000" cy="2254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89537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F9CF7650-7342-48D6-999E-174C77B5F5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B2D286E-2458-46AD-B49E-911912F708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81C033C5-DF4C-BF16-7F26-C268AB5209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61307"/>
            <a:ext cx="12192000" cy="4335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98433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9CF7650-7342-48D6-999E-174C77B5F5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B2D286E-2458-46AD-B49E-911912F708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C6FFD1B1-4DC4-5689-4FA5-77378B7075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70713"/>
            <a:ext cx="12192000" cy="2916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21043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9CF7650-7342-48D6-999E-174C77B5F5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B2D286E-2458-46AD-B49E-911912F708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white background with black and red text&#10;&#10;Description automatically generated">
            <a:extLst>
              <a:ext uri="{FF2B5EF4-FFF2-40B4-BE49-F238E27FC236}">
                <a16:creationId xmlns:a16="http://schemas.microsoft.com/office/drawing/2014/main" id="{801FF318-667C-9D94-0F61-67C4409657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93230"/>
            <a:ext cx="12192000" cy="1671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2197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9CF7650-7342-48D6-999E-174C77B5F5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B2D286E-2458-46AD-B49E-911912F708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white background with black and white clouds&#10;&#10;Description automatically generated">
            <a:extLst>
              <a:ext uri="{FF2B5EF4-FFF2-40B4-BE49-F238E27FC236}">
                <a16:creationId xmlns:a16="http://schemas.microsoft.com/office/drawing/2014/main" id="{92140819-858F-0460-71B9-3EB4ECE157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30686"/>
            <a:ext cx="12192000" cy="1796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7276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9CF7650-7342-48D6-999E-174C77B5F5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B2D286E-2458-46AD-B49E-911912F708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134083E2-6EFF-1334-CF71-C52117223C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91115"/>
            <a:ext cx="12192000" cy="2475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86938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B70A4E16-65EA-9F82-7D82-8AC331BD772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777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61108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67476B11-6C10-4162-59DC-53837264D3A2}"/>
              </a:ext>
            </a:extLst>
          </p:cNvPr>
          <p:cNvSpPr/>
          <p:nvPr/>
        </p:nvSpPr>
        <p:spPr>
          <a:xfrm>
            <a:off x="0" y="4498157"/>
            <a:ext cx="12192000" cy="25263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9802100-7DD7-36DC-9845-5020583B6D15}"/>
              </a:ext>
            </a:extLst>
          </p:cNvPr>
          <p:cNvSpPr/>
          <p:nvPr/>
        </p:nvSpPr>
        <p:spPr>
          <a:xfrm>
            <a:off x="0" y="-273377"/>
            <a:ext cx="12192000" cy="25263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8" name="Picture 7" descr="A green and white map&#10;&#10;Description automatically generated">
            <a:extLst>
              <a:ext uri="{FF2B5EF4-FFF2-40B4-BE49-F238E27FC236}">
                <a16:creationId xmlns:a16="http://schemas.microsoft.com/office/drawing/2014/main" id="{F06CA055-40A0-8136-BC4E-A5112059EC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4827"/>
            <a:ext cx="12192000" cy="5148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54045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9CF7650-7342-48D6-999E-174C77B5F5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B2D286E-2458-46AD-B49E-911912F708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close-up of a text&#10;&#10;Description automatically generated">
            <a:extLst>
              <a:ext uri="{FF2B5EF4-FFF2-40B4-BE49-F238E27FC236}">
                <a16:creationId xmlns:a16="http://schemas.microsoft.com/office/drawing/2014/main" id="{DB36D03B-4E74-06AC-CD67-5D790AD14C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1943185"/>
            <a:ext cx="10905066" cy="2971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7442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9CF7650-7342-48D6-999E-174C77B5F5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B2D286E-2458-46AD-B49E-911912F708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BE437FE9-D035-6D33-2324-2785BDBF25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50371"/>
            <a:ext cx="12192000" cy="1557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63265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9CF7650-7342-48D6-999E-174C77B5F5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B2D286E-2458-46AD-B49E-911912F708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D1F3F2A4-8211-00D8-1C02-1BFED38070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5960"/>
            <a:ext cx="12192000" cy="5606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91611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9CF7650-7342-48D6-999E-174C77B5F5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B2D286E-2458-46AD-B49E-911912F708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E41DFB2A-3625-14E2-43A9-08F01B35BF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3514"/>
            <a:ext cx="12192000" cy="5330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4439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9CF7650-7342-48D6-999E-174C77B5F5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B2D286E-2458-46AD-B49E-911912F708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close-up of a white background&#10;&#10;Description automatically generated">
            <a:extLst>
              <a:ext uri="{FF2B5EF4-FFF2-40B4-BE49-F238E27FC236}">
                <a16:creationId xmlns:a16="http://schemas.microsoft.com/office/drawing/2014/main" id="{F4FED082-E35D-9098-79AC-09DECEB92D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93652"/>
            <a:ext cx="12192000" cy="2670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02972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9CF7650-7342-48D6-999E-174C77B5F5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B2D286E-2458-46AD-B49E-911912F708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white background with black and white clouds&#10;&#10;Description automatically generated">
            <a:extLst>
              <a:ext uri="{FF2B5EF4-FFF2-40B4-BE49-F238E27FC236}">
                <a16:creationId xmlns:a16="http://schemas.microsoft.com/office/drawing/2014/main" id="{D818E1BE-2EA4-3B27-DAA4-A35F1C09DE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15682"/>
            <a:ext cx="12192000" cy="2226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78218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9CF7650-7342-48D6-999E-174C77B5F5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B2D286E-2458-46AD-B49E-911912F708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F974D8E7-079D-0E89-601C-8DA07A4F4B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16575"/>
            <a:ext cx="12192000" cy="5424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67455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C5F8FD4-3D65-8757-E610-C981D5B9B64D}"/>
              </a:ext>
            </a:extLst>
          </p:cNvPr>
          <p:cNvSpPr/>
          <p:nvPr/>
        </p:nvSpPr>
        <p:spPr>
          <a:xfrm>
            <a:off x="0" y="4307037"/>
            <a:ext cx="12192000" cy="25263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D02192F-72D3-9A3A-5AE8-F960337F9726}"/>
              </a:ext>
            </a:extLst>
          </p:cNvPr>
          <p:cNvSpPr/>
          <p:nvPr/>
        </p:nvSpPr>
        <p:spPr>
          <a:xfrm>
            <a:off x="0" y="-273377"/>
            <a:ext cx="12192000" cy="25263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2D53785-03E9-4137-851E-63FE8956BD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064" y="6683555"/>
            <a:ext cx="12201479" cy="174445"/>
          </a:xfrm>
          <a:prstGeom prst="rect">
            <a:avLst/>
          </a:prstGeom>
        </p:spPr>
      </p:pic>
      <p:pic>
        <p:nvPicPr>
          <p:cNvPr id="9" name="Picture 8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EB9895AB-CEE5-9671-D601-1FE15D01D3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61540"/>
            <a:ext cx="12192000" cy="5134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58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9CF7650-7342-48D6-999E-174C77B5F5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B2D286E-2458-46AD-B49E-911912F708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69AAF911-9FD1-0319-DA21-C5D34BD719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95903"/>
            <a:ext cx="12192000" cy="1866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74285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BE300EB-1564-C051-8A43-569E2084D30A}"/>
              </a:ext>
            </a:extLst>
          </p:cNvPr>
          <p:cNvSpPr/>
          <p:nvPr/>
        </p:nvSpPr>
        <p:spPr>
          <a:xfrm>
            <a:off x="0" y="4331617"/>
            <a:ext cx="12192000" cy="25263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85344B6-A318-FD64-C8D6-EF1018F5C4AC}"/>
              </a:ext>
            </a:extLst>
          </p:cNvPr>
          <p:cNvSpPr/>
          <p:nvPr/>
        </p:nvSpPr>
        <p:spPr>
          <a:xfrm>
            <a:off x="0" y="-273377"/>
            <a:ext cx="12192000" cy="25263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3" name="Picture 2" descr="A close-up of a document&#10;&#10;Description automatically generated">
            <a:extLst>
              <a:ext uri="{FF2B5EF4-FFF2-40B4-BE49-F238E27FC236}">
                <a16:creationId xmlns:a16="http://schemas.microsoft.com/office/drawing/2014/main" id="{8AF9CDF6-3608-E0A8-2329-38F58C4DEC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67066"/>
            <a:ext cx="12192000" cy="5123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88762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9CF7650-7342-48D6-999E-174C77B5F5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B2D286E-2458-46AD-B49E-911912F708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number on a white background&#10;&#10;Description automatically generated">
            <a:extLst>
              <a:ext uri="{FF2B5EF4-FFF2-40B4-BE49-F238E27FC236}">
                <a16:creationId xmlns:a16="http://schemas.microsoft.com/office/drawing/2014/main" id="{26D35068-2DBB-9526-B67B-8FEE7A0AAB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31996"/>
            <a:ext cx="12192000" cy="1594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60692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9CF7650-7342-48D6-999E-174C77B5F5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B2D286E-2458-46AD-B49E-911912F708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87B09C10-C66D-F9DB-A3FD-DB269530E3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87826"/>
            <a:ext cx="12192000" cy="4882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10764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9CF7650-7342-48D6-999E-174C77B5F5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B2D286E-2458-46AD-B49E-911912F708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D4B10365-DFD1-B2EF-D853-B374E427FB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96863"/>
            <a:ext cx="12192000" cy="4864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69344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9CF7650-7342-48D6-999E-174C77B5F5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B2D286E-2458-46AD-B49E-911912F708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close up of text&#10;&#10;Description automatically generated">
            <a:extLst>
              <a:ext uri="{FF2B5EF4-FFF2-40B4-BE49-F238E27FC236}">
                <a16:creationId xmlns:a16="http://schemas.microsoft.com/office/drawing/2014/main" id="{7D5C299A-F579-26DB-D4FB-26F6610462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75416"/>
            <a:ext cx="12192000" cy="1907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33190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9CF7650-7342-48D6-999E-174C77B5F5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B2D286E-2458-46AD-B49E-911912F708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white background with black and white clouds&#10;&#10;Description automatically generated">
            <a:extLst>
              <a:ext uri="{FF2B5EF4-FFF2-40B4-BE49-F238E27FC236}">
                <a16:creationId xmlns:a16="http://schemas.microsoft.com/office/drawing/2014/main" id="{7264F7CE-963E-4CF2-F371-418E37A4FB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334" y="2609735"/>
            <a:ext cx="10793331" cy="1638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88875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C10E573C-F519-85FE-D0AF-D476C0F13BB0}"/>
              </a:ext>
            </a:extLst>
          </p:cNvPr>
          <p:cNvSpPr/>
          <p:nvPr/>
        </p:nvSpPr>
        <p:spPr>
          <a:xfrm>
            <a:off x="0" y="4441596"/>
            <a:ext cx="12192000" cy="25263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7C96989-85AD-A110-91E7-DDA6BEA28C20}"/>
              </a:ext>
            </a:extLst>
          </p:cNvPr>
          <p:cNvSpPr/>
          <p:nvPr/>
        </p:nvSpPr>
        <p:spPr>
          <a:xfrm>
            <a:off x="0" y="-273377"/>
            <a:ext cx="12192000" cy="25263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2" name="Picture 11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AF5A06DE-5D96-715B-A0BD-E8113AD57D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5201"/>
            <a:ext cx="12192000" cy="5727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8525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D26EB7D-5A56-F873-5EED-6FD207937267}"/>
              </a:ext>
            </a:extLst>
          </p:cNvPr>
          <p:cNvSpPr/>
          <p:nvPr/>
        </p:nvSpPr>
        <p:spPr>
          <a:xfrm>
            <a:off x="0" y="-273377"/>
            <a:ext cx="12192000" cy="25263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DD32816-4F5C-11D8-1687-AB9B234BDE70}"/>
              </a:ext>
            </a:extLst>
          </p:cNvPr>
          <p:cNvSpPr/>
          <p:nvPr/>
        </p:nvSpPr>
        <p:spPr>
          <a:xfrm>
            <a:off x="0" y="4469876"/>
            <a:ext cx="12192000" cy="25263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6" name="Picture 5" descr="A close-up of a map&#10;&#10;Description automatically generated">
            <a:extLst>
              <a:ext uri="{FF2B5EF4-FFF2-40B4-BE49-F238E27FC236}">
                <a16:creationId xmlns:a16="http://schemas.microsoft.com/office/drawing/2014/main" id="{20F5197B-9FD5-43AF-D3C5-E78207124F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9488"/>
            <a:ext cx="12192000" cy="5179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61166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F9CF7650-7342-48D6-999E-174C77B5F5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B2D286E-2458-46AD-B49E-911912F708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400963F-28AB-6D89-00B6-CB72F0E7C4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1084410"/>
            <a:ext cx="10905066" cy="4689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19537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F9CF7650-7342-48D6-999E-174C77B5F5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B2D286E-2458-46AD-B49E-911912F708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1FA87FBA-2695-D891-44DE-7DF025A3BC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11636"/>
            <a:ext cx="12192000" cy="1634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840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9CF7650-7342-48D6-999E-174C77B5F5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B2D286E-2458-46AD-B49E-911912F708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4E669A3-4A2A-BF3C-FEDD-5049F87E7D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9830"/>
            <a:ext cx="12192000" cy="6398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85283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F9CF7650-7342-48D6-999E-174C77B5F5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B2D286E-2458-46AD-B49E-911912F708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14F6D90D-2ED7-BD16-55FF-BB62C5D289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97109"/>
            <a:ext cx="12192000" cy="5263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86966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F9CF7650-7342-48D6-999E-174C77B5F5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B2D286E-2458-46AD-B49E-911912F708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91E73976-4911-5251-8056-375CE248E5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45573"/>
            <a:ext cx="12192000" cy="4966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96830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F9CF7650-7342-48D6-999E-174C77B5F5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B2D286E-2458-46AD-B49E-911912F708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close-up of black text&#10;&#10;Description automatically generated">
            <a:extLst>
              <a:ext uri="{FF2B5EF4-FFF2-40B4-BE49-F238E27FC236}">
                <a16:creationId xmlns:a16="http://schemas.microsoft.com/office/drawing/2014/main" id="{761C4E7B-75C7-7AC1-D576-1CB627E7B0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56428"/>
            <a:ext cx="12192000" cy="2345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40683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F9CF7650-7342-48D6-999E-174C77B5F5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B2D286E-2458-46AD-B49E-911912F708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F6D98E-E12F-FB53-BEAF-5DB2816CFB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98889"/>
            <a:ext cx="12192000" cy="5460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01086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F9CF7650-7342-48D6-999E-174C77B5F5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B2D286E-2458-46AD-B49E-911912F708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white rectangular object with red text&#10;&#10;Description automatically generated">
            <a:extLst>
              <a:ext uri="{FF2B5EF4-FFF2-40B4-BE49-F238E27FC236}">
                <a16:creationId xmlns:a16="http://schemas.microsoft.com/office/drawing/2014/main" id="{437AA1F8-0AF2-B2B3-71B2-620DB4BBAC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08071"/>
            <a:ext cx="12192000" cy="1841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55259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F9CF7650-7342-48D6-999E-174C77B5F5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B2D286E-2458-46AD-B49E-911912F708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00063C2-08CE-8688-4EFA-77394A0B89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690951"/>
            <a:ext cx="12192000" cy="1476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30942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F9CF7650-7342-48D6-999E-174C77B5F5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B2D286E-2458-46AD-B49E-911912F708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001CDB-E9C5-DFDE-80BF-DBEA2684AA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57026"/>
            <a:ext cx="12192000" cy="1943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60796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F9CF7650-7342-48D6-999E-174C77B5F5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B2D286E-2458-46AD-B49E-911912F708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EC390DD-7081-1CA8-0CC2-0F0DD6EC00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30517"/>
            <a:ext cx="12192000" cy="1996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94241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F9CF7650-7342-48D6-999E-174C77B5F5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B2D286E-2458-46AD-B49E-911912F708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6FF68E2A-7499-538F-A498-E9271B301F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3295"/>
            <a:ext cx="12192000" cy="3691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92309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F9CF7650-7342-48D6-999E-174C77B5F5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B2D286E-2458-46AD-B49E-911912F708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77F1610-FA72-46CE-726E-EB54A84AE8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61615"/>
            <a:ext cx="12192000" cy="1934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4360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9CF7650-7342-48D6-999E-174C77B5F5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B2D286E-2458-46AD-B49E-911912F708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717C80DB-96D5-E1B5-72C5-8775673CCB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86093"/>
            <a:ext cx="12192000" cy="1885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7136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F9CF7650-7342-48D6-999E-174C77B5F5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B2D286E-2458-46AD-B49E-911912F708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white rectangular object with black text&#10;&#10;Description automatically generated">
            <a:extLst>
              <a:ext uri="{FF2B5EF4-FFF2-40B4-BE49-F238E27FC236}">
                <a16:creationId xmlns:a16="http://schemas.microsoft.com/office/drawing/2014/main" id="{1A431640-7BCB-CEDB-BF7E-C264BEE19D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27471"/>
            <a:ext cx="12192000" cy="3403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0423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F9CF7650-7342-48D6-999E-174C77B5F5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B2D286E-2458-46AD-B49E-911912F708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2C315AF-6DC2-C32E-1F2F-F33B62D176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91977"/>
            <a:ext cx="12192000" cy="2274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57347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F9CF7650-7342-48D6-999E-174C77B5F5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B2D286E-2458-46AD-B49E-911912F708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1AAA3F-31CF-B560-ED00-FDBD933531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18688"/>
            <a:ext cx="12192000" cy="2020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07263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F9CF7650-7342-48D6-999E-174C77B5F5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B2D286E-2458-46AD-B49E-911912F708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E83F55-1653-506B-F2FC-157709B661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53816"/>
            <a:ext cx="12192000" cy="3350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79488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F9CF7650-7342-48D6-999E-174C77B5F5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B2D286E-2458-46AD-B49E-911912F708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BCA6E5-D4B0-7694-398C-5FE9633A2C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74045"/>
            <a:ext cx="12192000" cy="5709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93697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F9CF7650-7342-48D6-999E-174C77B5F5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B2D286E-2458-46AD-B49E-911912F708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4AEF624-F96E-5841-5BE2-4888644B20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141" y="1176464"/>
            <a:ext cx="3915321" cy="152421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24A35C2-6B06-F6F5-5F15-F840785653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418631"/>
            <a:ext cx="12192000" cy="2020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7905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9CF7650-7342-48D6-999E-174C77B5F5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B2D286E-2458-46AD-B49E-911912F708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BD0587B2-6E0A-2B2B-636D-9719B95DA0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0323"/>
            <a:ext cx="12192000" cy="6377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35848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TM04033929[[fn=Slate]]</Template>
  <TotalTime>401</TotalTime>
  <Words>0</Words>
  <Application>Microsoft Office PowerPoint</Application>
  <PresentationFormat>Widescreen</PresentationFormat>
  <Paragraphs>0</Paragraphs>
  <Slides>85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85</vt:i4>
      </vt:variant>
    </vt:vector>
  </HeadingPairs>
  <TitlesOfParts>
    <vt:vector size="88" baseType="lpstr">
      <vt:lpstr>Calisto MT</vt:lpstr>
      <vt:lpstr>Wingdings 2</vt:lpstr>
      <vt:lpstr>Slate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ashleigh chu cheong</dc:creator>
  <cp:lastModifiedBy>Serena Chen</cp:lastModifiedBy>
  <cp:revision>25</cp:revision>
  <dcterms:created xsi:type="dcterms:W3CDTF">2023-10-15T13:14:06Z</dcterms:created>
  <dcterms:modified xsi:type="dcterms:W3CDTF">2023-11-14T00:08:39Z</dcterms:modified>
</cp:coreProperties>
</file>